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</p:sldIdLst>
  <p:sldSz cx="26898600" cy="183515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63550" y="425450"/>
            <a:ext cx="25927050" cy="1762125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882650" y="793750"/>
            <a:ext cx="11156950" cy="1822450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3700"/>
              </a:lnSpc>
            </a:pPr>
            <a:r>
              <a:rPr lang="ru" i="1" sz="3400" spc="-50">
                <a:solidFill>
                  <a:srgbClr val="770101"/>
                </a:solidFill>
                <a:latin typeface="Arial"/>
              </a:rPr>
              <a:t>Фрагмент карты градостроительного зонирования территории Юрьевского сельского поселения Котельничского района Кировской области М 1:5000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